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20" y="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22858-E626-4624-9174-D9D4A49D2547}" type="datetimeFigureOut">
              <a:rPr lang="en-US" smtClean="0"/>
              <a:pPr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EBFF7-5093-4F2E-B51E-DAF01C59E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533400"/>
            <a:ext cx="2084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Classless Addressing</a:t>
            </a:r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066800"/>
          <a:ext cx="8610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2590800"/>
                <a:gridCol w="5105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ID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SUBNET MASK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BINARY</a:t>
                      </a:r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/9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255.</a:t>
                      </a:r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128</a:t>
                      </a:r>
                      <a:r>
                        <a:rPr lang="en-US" b="1" smtClean="0"/>
                        <a:t>.0.0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11111111.1</a:t>
                      </a:r>
                      <a:r>
                        <a:rPr lang="en-US" b="1" smtClean="0"/>
                        <a:t>0000000.00000000.00000000</a:t>
                      </a:r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/10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255.</a:t>
                      </a:r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192</a:t>
                      </a:r>
                      <a:r>
                        <a:rPr lang="en-US" b="1" smtClean="0"/>
                        <a:t>.0.0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11111111.11</a:t>
                      </a:r>
                      <a:r>
                        <a:rPr lang="en-US" b="1" smtClean="0"/>
                        <a:t>000000.00000000.00000000</a:t>
                      </a:r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/11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255.</a:t>
                      </a:r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224</a:t>
                      </a:r>
                      <a:r>
                        <a:rPr lang="en-US" b="1" smtClean="0"/>
                        <a:t>.0.0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11111111.111</a:t>
                      </a:r>
                      <a:r>
                        <a:rPr lang="en-US" b="1" smtClean="0"/>
                        <a:t>00000.00000000.00000000</a:t>
                      </a:r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..Dst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/17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255.255.128.0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11111111.11111111.1</a:t>
                      </a:r>
                      <a:r>
                        <a:rPr lang="en-US" b="1" smtClean="0"/>
                        <a:t>0000000.00000000</a:t>
                      </a:r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/25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255.255.255.128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11111111.11111111.11111111.1</a:t>
                      </a:r>
                      <a:r>
                        <a:rPr lang="en-US" b="1" smtClean="0"/>
                        <a:t>0000000</a:t>
                      </a:r>
                      <a:endParaRPr lang="en-US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/30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255.255.255.252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>
                          <a:solidFill>
                            <a:srgbClr val="FF0000"/>
                          </a:solidFill>
                        </a:rPr>
                        <a:t>11111111.11111111.11111111.111111</a:t>
                      </a:r>
                      <a:r>
                        <a:rPr lang="en-US" b="1" smtClean="0"/>
                        <a:t>00</a:t>
                      </a:r>
                      <a:endParaRPr lang="en-US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9600" y="4419600"/>
            <a:ext cx="48024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/9 = Banyaknya angka “1” binary sebanyak 9 bit</a:t>
            </a:r>
          </a:p>
          <a:p>
            <a:r>
              <a:rPr lang="en-US" smtClean="0"/>
              <a:t>/10= Banyaknya angka “1” binary sebanyak 10 bit</a:t>
            </a:r>
          </a:p>
          <a:p>
            <a:r>
              <a:rPr lang="en-US" smtClean="0"/>
              <a:t>Dan seterusnya…….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533400"/>
            <a:ext cx="2084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Classless Addressing</a:t>
            </a: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04800" y="1397000"/>
          <a:ext cx="84582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1905000"/>
                <a:gridCol w="1409700"/>
                <a:gridCol w="1409700"/>
                <a:gridCol w="1409700"/>
                <a:gridCol w="14097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ID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NILAI </a:t>
                      </a:r>
                      <a:r>
                        <a:rPr lang="en-US" baseline="0" smtClean="0"/>
                        <a:t> SM</a:t>
                      </a:r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NILAI BINARY</a:t>
                      </a:r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/9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255.128.0.0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10000000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00000000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00000000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128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/17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255.255.128.0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en-US" smtClean="0">
                          <a:solidFill>
                            <a:schemeClr val="tx1"/>
                          </a:solidFill>
                        </a:rPr>
                        <a:t>0000000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00000000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128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/24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255.255.255.0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00000000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/30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255.255.255.0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11111111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111111</a:t>
                      </a:r>
                      <a:r>
                        <a:rPr lang="en-US" smtClean="0">
                          <a:solidFill>
                            <a:schemeClr val="tx1"/>
                          </a:solidFill>
                        </a:rPr>
                        <a:t>00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252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81000" y="5105400"/>
            <a:ext cx="16930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11111111 = 255</a:t>
            </a:r>
          </a:p>
          <a:p>
            <a:r>
              <a:rPr lang="en-US" smtClean="0">
                <a:solidFill>
                  <a:srgbClr val="FF0000"/>
                </a:solidFill>
              </a:rPr>
              <a:t>10000000 = 128</a:t>
            </a:r>
          </a:p>
          <a:p>
            <a:r>
              <a:rPr lang="en-US" smtClean="0">
                <a:solidFill>
                  <a:srgbClr val="FF0000"/>
                </a:solidFill>
              </a:rPr>
              <a:t>11111100 = 252</a:t>
            </a:r>
            <a:endParaRPr lang="en-US">
              <a:solidFill>
                <a:srgbClr val="FF000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rot="10800000" flipV="1">
            <a:off x="1981200" y="4572000"/>
            <a:ext cx="12192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8" idx="3"/>
          </p:cNvCxnSpPr>
          <p:nvPr/>
        </p:nvCxnSpPr>
        <p:spPr>
          <a:xfrm rot="5400000">
            <a:off x="1911114" y="2448978"/>
            <a:ext cx="3281065" cy="2955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 flipV="1">
            <a:off x="2133600" y="4724400"/>
            <a:ext cx="5486400" cy="1143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533400"/>
            <a:ext cx="2084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Classless Addressing</a:t>
            </a: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3400" y="1066800"/>
            <a:ext cx="16930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11111111 = 255</a:t>
            </a:r>
          </a:p>
          <a:p>
            <a:r>
              <a:rPr lang="en-US" smtClean="0">
                <a:solidFill>
                  <a:srgbClr val="FF0000"/>
                </a:solidFill>
              </a:rPr>
              <a:t>10000000 = 128</a:t>
            </a:r>
          </a:p>
          <a:p>
            <a:r>
              <a:rPr lang="en-US" smtClean="0">
                <a:solidFill>
                  <a:srgbClr val="FF0000"/>
                </a:solidFill>
              </a:rPr>
              <a:t>11111100 = 252</a:t>
            </a:r>
            <a:endParaRPr lang="en-US">
              <a:solidFill>
                <a:srgbClr val="FF0000"/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590800" y="99060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128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64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32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16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128 + 6 4 + 32 + 16 + 8 + 4 + 2 + 1 = </a:t>
                      </a:r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255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590800" y="220980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128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64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32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16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128 + 0 + 0 + 0 + 0 + 0 + 0 + 0 = </a:t>
                      </a:r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128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2590800" y="342900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0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128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64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32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16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128 + 6 4 + 32 + 16 + 8 + 4 + 0 + 0 = </a:t>
                      </a:r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252</a:t>
                      </a:r>
                      <a:endParaRPr 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533400"/>
            <a:ext cx="2084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Classless Addressing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85800" y="1066800"/>
            <a:ext cx="21595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192.168.10.1 /24  </a:t>
            </a:r>
            <a:r>
              <a:rPr lang="en-US" smtClean="0"/>
              <a:t>   ?</a:t>
            </a:r>
          </a:p>
          <a:p>
            <a:endParaRPr lang="en-US" smtClean="0"/>
          </a:p>
          <a:p>
            <a:r>
              <a:rPr lang="en-US" smtClean="0"/>
              <a:t>IP : 192.168.10.1</a:t>
            </a:r>
          </a:p>
          <a:p>
            <a:r>
              <a:rPr lang="en-US" smtClean="0"/>
              <a:t>SM : 255.255.255.0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5800" y="2667000"/>
            <a:ext cx="19992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130.50.10.1 /9  </a:t>
            </a:r>
            <a:r>
              <a:rPr lang="en-US" smtClean="0"/>
              <a:t>   ?</a:t>
            </a:r>
          </a:p>
          <a:p>
            <a:endParaRPr lang="en-US" smtClean="0"/>
          </a:p>
          <a:p>
            <a:r>
              <a:rPr lang="en-US" smtClean="0"/>
              <a:t>IP : 130.50.10.1</a:t>
            </a:r>
          </a:p>
          <a:p>
            <a:r>
              <a:rPr lang="en-US" smtClean="0"/>
              <a:t>SM : 255.128.0.0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252</Words>
  <Application>Microsoft Office PowerPoint</Application>
  <PresentationFormat>On-screen Show (4:3)</PresentationFormat>
  <Paragraphs>136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lab</dc:creator>
  <cp:lastModifiedBy>lab</cp:lastModifiedBy>
  <cp:revision>6</cp:revision>
  <dcterms:created xsi:type="dcterms:W3CDTF">2015-10-19T03:42:19Z</dcterms:created>
  <dcterms:modified xsi:type="dcterms:W3CDTF">2015-10-21T01:46:29Z</dcterms:modified>
</cp:coreProperties>
</file>